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" name="Picture 20" descr="Diagram&#10;&#10;Description automatically generated">
            <a:extLst>
              <a:ext uri="{FF2B5EF4-FFF2-40B4-BE49-F238E27FC236}">
                <a16:creationId xmlns:a16="http://schemas.microsoft.com/office/drawing/2014/main" id="{DC21CA92-475B-8548-B0D4-E2C4CBA53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9</cp:revision>
  <dcterms:created xsi:type="dcterms:W3CDTF">2021-10-01T22:19:39Z</dcterms:created>
  <dcterms:modified xsi:type="dcterms:W3CDTF">2021-10-01T22:23:27Z</dcterms:modified>
</cp:coreProperties>
</file>